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52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58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16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92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5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2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5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9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81C4-9945-454E-8D04-233CE096AA4B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6E163-F4FA-4C35-A4B9-3CCDE63D4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2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6" t="8977" r="14370" b="8564"/>
          <a:stretch/>
        </p:blipFill>
        <p:spPr>
          <a:xfrm>
            <a:off x="952000" y="540422"/>
            <a:ext cx="2427791" cy="239574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019" y="540422"/>
            <a:ext cx="2347253" cy="138773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r="1113" b="4372"/>
          <a:stretch/>
        </p:blipFill>
        <p:spPr>
          <a:xfrm>
            <a:off x="4826931" y="540422"/>
            <a:ext cx="2538138" cy="1766651"/>
          </a:xfrm>
          <a:prstGeom prst="rect">
            <a:avLst/>
          </a:prstGeom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8311542" y="2028420"/>
            <a:ext cx="3173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g-BG" altLang="en-US" sz="1200" b="1" dirty="0"/>
              <a:t>ИЗПЪЛНИТЕЛНА АГЕНЦИЯ</a:t>
            </a:r>
            <a:endParaRPr kumimoji="0" lang="bg-BG" altLang="en-US" sz="1200" b="1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200" b="1" i="0" u="none" strike="noStrike" cap="none" normalizeH="0" baseline="0" dirty="0">
                <a:ln>
                  <a:noFill/>
                </a:ln>
                <a:effectLst/>
              </a:rPr>
              <a:t>„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effectLst/>
              </a:rPr>
              <a:t>ПРОГРАМА</a:t>
            </a:r>
            <a:r>
              <a:rPr kumimoji="0" lang="bg-BG" altLang="en-US" sz="1200" b="1" i="0" u="none" strike="noStrike" cap="none" normalizeH="0" baseline="0" dirty="0">
                <a:ln>
                  <a:noFill/>
                </a:ln>
                <a:effectLst/>
              </a:rPr>
              <a:t> ЗА</a:t>
            </a:r>
            <a:r>
              <a:rPr kumimoji="0" lang="bg-BG" altLang="en-US" sz="1200" b="1" i="0" u="none" strike="noStrike" cap="none" normalizeH="0" dirty="0">
                <a:ln>
                  <a:noFill/>
                </a:ln>
                <a:effectLst/>
              </a:rPr>
              <a:t> ОБРАЗОВАНИЕ“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753623" y="2936164"/>
            <a:ext cx="10889953" cy="394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latin typeface="Arial" pitchFamily="34" charset="0"/>
                <a:cs typeface="Arial" pitchFamily="34" charset="0"/>
              </a:rPr>
              <a:t>Номер и наименование на проекта</a:t>
            </a:r>
            <a:r>
              <a:rPr lang="ru-RU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BG-RRP-1.015-0920</a:t>
            </a:r>
            <a:r>
              <a:rPr lang="bg-BG" sz="14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Изграждане на училищна STEM среда в ПРОФЕСИОНАЛНА ГИМНАЗИЯ ПО ЕЛЕКТРОПРОМИШЛЕНОСТ И ТЕКСТИЛ "ЗАХАРИ СТОЯНОВ" - гр.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Харманли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, Процедура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за предоставяне на средства от Механизма за възстановяване и устойчивост, Стълб „Иновативна България“, Компонент 1 „Образование и умения“, Инвестиция 1 „Центрове за НТИМ и иновации в образованието“, процедура чрез директно предоставяне на средства на конкретни крайни получатели BG-RRP-1.015 „Училищна STEM среда“ по Национален план за възстановяване и устойчивост на Република България, финансирано от Европейския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съюз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dirty="0">
                <a:latin typeface="Arial" pitchFamily="34" charset="0"/>
                <a:cs typeface="Arial" pitchFamily="34" charset="0"/>
              </a:rPr>
            </a:br>
            <a:r>
              <a:rPr lang="bg-BG" sz="1600" b="1" dirty="0">
                <a:latin typeface="Arial" pitchFamily="34" charset="0"/>
                <a:cs typeface="Arial" pitchFamily="34" charset="0"/>
              </a:rPr>
              <a:t>Краен получател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15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ПРОФЕСИОНАЛНА ГИМНАЗИЯ ПО ЕЛЕКТРОПРОМИШЛЕНОСТ И ТЕКСТИЛ "ЗАХАРИ СТОЯНОВ" - гр. Харманли</a:t>
            </a:r>
            <a:r>
              <a:rPr lang="ru-RU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общ. Харманли, обл. Хасково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Обща </a:t>
            </a:r>
            <a:r>
              <a:rPr lang="bg-BG" sz="1600" b="1" dirty="0">
                <a:latin typeface="Arial" pitchFamily="34" charset="0"/>
                <a:cs typeface="Arial" pitchFamily="34" charset="0"/>
              </a:rPr>
              <a:t>стойност:   252 499,80 </a:t>
            </a:r>
            <a:r>
              <a:rPr lang="bg-BG" sz="1600" b="1" dirty="0" smtClean="0">
                <a:latin typeface="Arial" pitchFamily="34" charset="0"/>
                <a:cs typeface="Arial" pitchFamily="34" charset="0"/>
              </a:rPr>
              <a:t>лв</a:t>
            </a:r>
            <a:r>
              <a:rPr lang="bg-BG" sz="1600" b="1" dirty="0">
                <a:latin typeface="Arial" pitchFamily="34" charset="0"/>
                <a:cs typeface="Arial" pitchFamily="34" charset="0"/>
              </a:rPr>
              <a:t>., 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от които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 252 </a:t>
            </a:r>
            <a:r>
              <a:rPr lang="bg-BG" sz="1600" dirty="0" smtClean="0">
                <a:latin typeface="Arial" pitchFamily="34" charset="0"/>
                <a:cs typeface="Arial" pitchFamily="34" charset="0"/>
              </a:rPr>
              <a:t>499,80 лв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. безвъзмездно финансиране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Начало: </a:t>
            </a:r>
            <a:r>
              <a:rPr lang="bg-BG" sz="1600" dirty="0" smtClean="0">
                <a:latin typeface="Arial" pitchFamily="34" charset="0"/>
                <a:cs typeface="Arial" pitchFamily="34" charset="0"/>
              </a:rPr>
              <a:t>19.08.2024 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г.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Край: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31.05.2026 г.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586777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154</Words>
  <Application>Microsoft Office PowerPoint</Application>
  <PresentationFormat>Широк екран</PresentationFormat>
  <Paragraphs>5</Paragraphs>
  <Slides>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на Office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2603009: П Г Е Т "З.Стоянов" - Харманли</cp:lastModifiedBy>
  <cp:revision>24</cp:revision>
  <dcterms:created xsi:type="dcterms:W3CDTF">2024-04-23T10:12:52Z</dcterms:created>
  <dcterms:modified xsi:type="dcterms:W3CDTF">2024-11-21T12:28:55Z</dcterms:modified>
</cp:coreProperties>
</file>